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81" autoAdjust="0"/>
    <p:restoredTop sz="94635"/>
  </p:normalViewPr>
  <p:slideViewPr>
    <p:cSldViewPr snapToGrid="0">
      <p:cViewPr varScale="1">
        <p:scale>
          <a:sx n="120" d="100"/>
          <a:sy n="120" d="100"/>
        </p:scale>
        <p:origin x="1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296993" y="-427665"/>
            <a:ext cx="14628140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vierde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vijfde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vijfde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76" y="566928"/>
            <a:ext cx="1135764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zesde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zesde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76" y="566928"/>
            <a:ext cx="1135764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zevende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zevende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76" y="566928"/>
            <a:ext cx="1135764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achtste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achtste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76" y="566928"/>
            <a:ext cx="1135764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eerste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eerste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tweede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tweede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derde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derde oplossing als admitantie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derde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vierde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15</cp:revision>
  <dcterms:created xsi:type="dcterms:W3CDTF">2017-06-28T07:18:12Z</dcterms:created>
  <dcterms:modified xsi:type="dcterms:W3CDTF">2025-10-08T21:04:10Z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